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72" r:id="rId2"/>
  </p:sldMasterIdLst>
  <p:notesMasterIdLst>
    <p:notesMasterId r:id="rId19"/>
  </p:notesMasterIdLst>
  <p:sldIdLst>
    <p:sldId id="272" r:id="rId3"/>
    <p:sldId id="271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0" r:id="rId17"/>
    <p:sldId id="268" r:id="rId18"/>
  </p:sldIdLst>
  <p:sldSz cx="12192000" cy="6858000"/>
  <p:notesSz cx="6858000" cy="9144000"/>
  <p:defaultTextStyle>
    <a:defPPr>
      <a:defRPr lang="en-P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6" Type="http://schemas.openxmlformats.org/officeDocument/2006/relationships/image" Target="../media/image22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6" Type="http://schemas.openxmlformats.org/officeDocument/2006/relationships/image" Target="../media/image22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2F108A-CC11-4587-9F85-56B74E4AEA5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39B5813-B919-47B4-BCA1-484FF24B648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Download data in Excel/ CSV format</a:t>
          </a:r>
        </a:p>
      </dgm:t>
    </dgm:pt>
    <dgm:pt modelId="{13B1B2E0-027B-4265-A65F-224898913123}" type="parTrans" cxnId="{D9DF2B10-6D81-4371-9E80-B1DA74557BB5}">
      <dgm:prSet/>
      <dgm:spPr/>
      <dgm:t>
        <a:bodyPr/>
        <a:lstStyle/>
        <a:p>
          <a:endParaRPr lang="en-US"/>
        </a:p>
      </dgm:t>
    </dgm:pt>
    <dgm:pt modelId="{674ED85C-9B27-49FE-96BA-0458640436F9}" type="sibTrans" cxnId="{D9DF2B10-6D81-4371-9E80-B1DA74557BB5}">
      <dgm:prSet/>
      <dgm:spPr/>
      <dgm:t>
        <a:bodyPr/>
        <a:lstStyle/>
        <a:p>
          <a:endParaRPr lang="en-US"/>
        </a:p>
      </dgm:t>
    </dgm:pt>
    <dgm:pt modelId="{553A733F-4FBA-4974-B232-98E7EEB4625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Create databases &amp; tables in MYSQL workbench</a:t>
          </a:r>
        </a:p>
      </dgm:t>
    </dgm:pt>
    <dgm:pt modelId="{7EEEF4D1-CF80-447D-9F4A-BAD91E002385}" type="parTrans" cxnId="{BFDFD679-8656-4ACD-9866-A9878313C466}">
      <dgm:prSet/>
      <dgm:spPr/>
      <dgm:t>
        <a:bodyPr/>
        <a:lstStyle/>
        <a:p>
          <a:endParaRPr lang="en-US"/>
        </a:p>
      </dgm:t>
    </dgm:pt>
    <dgm:pt modelId="{E8A36AFC-40D2-442C-82FC-D32CB8673A5E}" type="sibTrans" cxnId="{BFDFD679-8656-4ACD-9866-A9878313C466}">
      <dgm:prSet/>
      <dgm:spPr/>
      <dgm:t>
        <a:bodyPr/>
        <a:lstStyle/>
        <a:p>
          <a:endParaRPr lang="en-US"/>
        </a:p>
      </dgm:t>
    </dgm:pt>
    <dgm:pt modelId="{A9D90C34-02EE-4D3D-B43E-4C3D3ED22F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Insert data into tables</a:t>
          </a:r>
        </a:p>
      </dgm:t>
    </dgm:pt>
    <dgm:pt modelId="{18B5289C-6AD2-4FA5-A58D-E4FFAD24251A}" type="parTrans" cxnId="{99DF22D8-379D-42AF-87CE-5FF2137C70F3}">
      <dgm:prSet/>
      <dgm:spPr/>
      <dgm:t>
        <a:bodyPr/>
        <a:lstStyle/>
        <a:p>
          <a:endParaRPr lang="en-US"/>
        </a:p>
      </dgm:t>
    </dgm:pt>
    <dgm:pt modelId="{DE436491-A024-420D-A3B6-11A638972DFA}" type="sibTrans" cxnId="{99DF22D8-379D-42AF-87CE-5FF2137C70F3}">
      <dgm:prSet/>
      <dgm:spPr/>
      <dgm:t>
        <a:bodyPr/>
        <a:lstStyle/>
        <a:p>
          <a:endParaRPr lang="en-US"/>
        </a:p>
      </dgm:t>
    </dgm:pt>
    <dgm:pt modelId="{EC5734B4-52CC-4BE8-924D-A2188ED85C2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Create DFD / schema diagrams</a:t>
          </a:r>
        </a:p>
      </dgm:t>
    </dgm:pt>
    <dgm:pt modelId="{99088E3F-553D-406B-AF58-78C5FD83D120}" type="parTrans" cxnId="{6DB05FB0-AA7F-46CC-84C5-BF294DEAE8CA}">
      <dgm:prSet/>
      <dgm:spPr/>
      <dgm:t>
        <a:bodyPr/>
        <a:lstStyle/>
        <a:p>
          <a:endParaRPr lang="en-US"/>
        </a:p>
      </dgm:t>
    </dgm:pt>
    <dgm:pt modelId="{24B66541-6301-4A61-812B-16DAB6F61F84}" type="sibTrans" cxnId="{6DB05FB0-AA7F-46CC-84C5-BF294DEAE8CA}">
      <dgm:prSet/>
      <dgm:spPr/>
      <dgm:t>
        <a:bodyPr/>
        <a:lstStyle/>
        <a:p>
          <a:endParaRPr lang="en-US"/>
        </a:p>
      </dgm:t>
    </dgm:pt>
    <dgm:pt modelId="{BF3C1DEC-F16D-4C5F-B8CA-40FC4376028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Run DRQ queries </a:t>
          </a:r>
        </a:p>
      </dgm:t>
    </dgm:pt>
    <dgm:pt modelId="{69E3A242-B52A-4AEA-9428-2C5DBCEF9BB5}" type="parTrans" cxnId="{43E8D29E-664B-4FE9-B995-2D38DA4B1981}">
      <dgm:prSet/>
      <dgm:spPr/>
      <dgm:t>
        <a:bodyPr/>
        <a:lstStyle/>
        <a:p>
          <a:endParaRPr lang="en-US"/>
        </a:p>
      </dgm:t>
    </dgm:pt>
    <dgm:pt modelId="{F701C681-40CF-4DC2-849A-4E5E488254ED}" type="sibTrans" cxnId="{43E8D29E-664B-4FE9-B995-2D38DA4B1981}">
      <dgm:prSet/>
      <dgm:spPr/>
      <dgm:t>
        <a:bodyPr/>
        <a:lstStyle/>
        <a:p>
          <a:endParaRPr lang="en-US"/>
        </a:p>
      </dgm:t>
    </dgm:pt>
    <dgm:pt modelId="{19A59D38-1354-4C40-A199-BBCF82FE8AD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Export data in excel format</a:t>
          </a:r>
        </a:p>
      </dgm:t>
    </dgm:pt>
    <dgm:pt modelId="{74094F05-6155-4025-95DB-FE9AA6ED5BD5}" type="parTrans" cxnId="{D4E1B855-EFD2-4D4D-A5A7-8BC1CA141787}">
      <dgm:prSet/>
      <dgm:spPr/>
      <dgm:t>
        <a:bodyPr/>
        <a:lstStyle/>
        <a:p>
          <a:endParaRPr lang="en-US"/>
        </a:p>
      </dgm:t>
    </dgm:pt>
    <dgm:pt modelId="{6F27D209-082E-46AE-B4DA-BEF31F7CB3F5}" type="sibTrans" cxnId="{D4E1B855-EFD2-4D4D-A5A7-8BC1CA141787}">
      <dgm:prSet/>
      <dgm:spPr/>
      <dgm:t>
        <a:bodyPr/>
        <a:lstStyle/>
        <a:p>
          <a:endParaRPr lang="en-US"/>
        </a:p>
      </dgm:t>
    </dgm:pt>
    <dgm:pt modelId="{74802BB5-8C82-4908-891B-B07AD9DA73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Analyze exported data &amp; draw conclusions</a:t>
          </a:r>
        </a:p>
      </dgm:t>
    </dgm:pt>
    <dgm:pt modelId="{BAE36F82-1E7B-4CA8-8CF0-C9E33B3E9ACB}" type="parTrans" cxnId="{FEE47DC9-4E01-4A6B-9974-3955E508E206}">
      <dgm:prSet/>
      <dgm:spPr/>
      <dgm:t>
        <a:bodyPr/>
        <a:lstStyle/>
        <a:p>
          <a:endParaRPr lang="en-US"/>
        </a:p>
      </dgm:t>
    </dgm:pt>
    <dgm:pt modelId="{C223AA6A-DDBA-4A14-952E-110F65F085E4}" type="sibTrans" cxnId="{FEE47DC9-4E01-4A6B-9974-3955E508E206}">
      <dgm:prSet/>
      <dgm:spPr/>
      <dgm:t>
        <a:bodyPr/>
        <a:lstStyle/>
        <a:p>
          <a:endParaRPr lang="en-US"/>
        </a:p>
      </dgm:t>
    </dgm:pt>
    <dgm:pt modelId="{A1B53B7B-7F49-48FF-8636-FE16D926DF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Present the observations</a:t>
          </a:r>
        </a:p>
      </dgm:t>
    </dgm:pt>
    <dgm:pt modelId="{A29C8FAF-C029-4CFD-AFB1-BB097381B3F9}" type="parTrans" cxnId="{195A6949-E478-4109-8148-6D7FB83F6A9C}">
      <dgm:prSet/>
      <dgm:spPr/>
      <dgm:t>
        <a:bodyPr/>
        <a:lstStyle/>
        <a:p>
          <a:endParaRPr lang="en-US"/>
        </a:p>
      </dgm:t>
    </dgm:pt>
    <dgm:pt modelId="{0D659784-A92E-46D1-B645-CC25E9DFA809}" type="sibTrans" cxnId="{195A6949-E478-4109-8148-6D7FB83F6A9C}">
      <dgm:prSet/>
      <dgm:spPr/>
      <dgm:t>
        <a:bodyPr/>
        <a:lstStyle/>
        <a:p>
          <a:endParaRPr lang="en-US"/>
        </a:p>
      </dgm:t>
    </dgm:pt>
    <dgm:pt modelId="{E50321DF-F965-47C3-B392-FC412A506319}" type="pres">
      <dgm:prSet presAssocID="{3A2F108A-CC11-4587-9F85-56B74E4AEA55}" presName="root" presStyleCnt="0">
        <dgm:presLayoutVars>
          <dgm:dir/>
          <dgm:resizeHandles val="exact"/>
        </dgm:presLayoutVars>
      </dgm:prSet>
      <dgm:spPr/>
    </dgm:pt>
    <dgm:pt modelId="{1A44DCCD-A644-4092-985B-32C6D8A14401}" type="pres">
      <dgm:prSet presAssocID="{239B5813-B919-47B4-BCA1-484FF24B6481}" presName="compNode" presStyleCnt="0"/>
      <dgm:spPr/>
    </dgm:pt>
    <dgm:pt modelId="{CFAC0B7D-4345-4F38-A7F8-5E3FEF10F1A1}" type="pres">
      <dgm:prSet presAssocID="{239B5813-B919-47B4-BCA1-484FF24B648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02F027BC-4ACD-4622-94A9-EA8CF32D60BD}" type="pres">
      <dgm:prSet presAssocID="{239B5813-B919-47B4-BCA1-484FF24B6481}" presName="iconSpace" presStyleCnt="0"/>
      <dgm:spPr/>
    </dgm:pt>
    <dgm:pt modelId="{41F7BA6B-D82F-44E7-94CF-4DC20B5CEEAA}" type="pres">
      <dgm:prSet presAssocID="{239B5813-B919-47B4-BCA1-484FF24B6481}" presName="parTx" presStyleLbl="revTx" presStyleIdx="0" presStyleCnt="16">
        <dgm:presLayoutVars>
          <dgm:chMax val="0"/>
          <dgm:chPref val="0"/>
        </dgm:presLayoutVars>
      </dgm:prSet>
      <dgm:spPr/>
    </dgm:pt>
    <dgm:pt modelId="{D69C982D-3945-4167-B6A0-9FC306C7C928}" type="pres">
      <dgm:prSet presAssocID="{239B5813-B919-47B4-BCA1-484FF24B6481}" presName="txSpace" presStyleCnt="0"/>
      <dgm:spPr/>
    </dgm:pt>
    <dgm:pt modelId="{588BFE0A-20E9-4ED7-808B-CAE75A64CA23}" type="pres">
      <dgm:prSet presAssocID="{239B5813-B919-47B4-BCA1-484FF24B6481}" presName="desTx" presStyleLbl="revTx" presStyleIdx="1" presStyleCnt="16">
        <dgm:presLayoutVars/>
      </dgm:prSet>
      <dgm:spPr/>
    </dgm:pt>
    <dgm:pt modelId="{F5EE9AE5-A82A-41FC-A7BC-7D6970C866A6}" type="pres">
      <dgm:prSet presAssocID="{674ED85C-9B27-49FE-96BA-0458640436F9}" presName="sibTrans" presStyleCnt="0"/>
      <dgm:spPr/>
    </dgm:pt>
    <dgm:pt modelId="{7DBE4660-8DC0-4F5E-9055-243C70EF68C2}" type="pres">
      <dgm:prSet presAssocID="{553A733F-4FBA-4974-B232-98E7EEB4625D}" presName="compNode" presStyleCnt="0"/>
      <dgm:spPr/>
    </dgm:pt>
    <dgm:pt modelId="{C762403C-43C0-4CD9-B37D-B4515732B56D}" type="pres">
      <dgm:prSet presAssocID="{553A733F-4FBA-4974-B232-98E7EEB4625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5D68B94-EB54-4E41-82AD-115EB5862BA2}" type="pres">
      <dgm:prSet presAssocID="{553A733F-4FBA-4974-B232-98E7EEB4625D}" presName="iconSpace" presStyleCnt="0"/>
      <dgm:spPr/>
    </dgm:pt>
    <dgm:pt modelId="{679117C7-9882-44B4-8131-54FC12B8DFCA}" type="pres">
      <dgm:prSet presAssocID="{553A733F-4FBA-4974-B232-98E7EEB4625D}" presName="parTx" presStyleLbl="revTx" presStyleIdx="2" presStyleCnt="16">
        <dgm:presLayoutVars>
          <dgm:chMax val="0"/>
          <dgm:chPref val="0"/>
        </dgm:presLayoutVars>
      </dgm:prSet>
      <dgm:spPr/>
    </dgm:pt>
    <dgm:pt modelId="{48C19585-C2C2-4E94-B890-3D24F07D0744}" type="pres">
      <dgm:prSet presAssocID="{553A733F-4FBA-4974-B232-98E7EEB4625D}" presName="txSpace" presStyleCnt="0"/>
      <dgm:spPr/>
    </dgm:pt>
    <dgm:pt modelId="{2213ED00-385F-4F40-9734-0AD7F6B7B0D7}" type="pres">
      <dgm:prSet presAssocID="{553A733F-4FBA-4974-B232-98E7EEB4625D}" presName="desTx" presStyleLbl="revTx" presStyleIdx="3" presStyleCnt="16">
        <dgm:presLayoutVars/>
      </dgm:prSet>
      <dgm:spPr/>
    </dgm:pt>
    <dgm:pt modelId="{2EED6C31-CB9B-456C-90D7-9ADB04D78C1B}" type="pres">
      <dgm:prSet presAssocID="{E8A36AFC-40D2-442C-82FC-D32CB8673A5E}" presName="sibTrans" presStyleCnt="0"/>
      <dgm:spPr/>
    </dgm:pt>
    <dgm:pt modelId="{5BD45BD0-2AFB-466C-8831-DC49651C7D4B}" type="pres">
      <dgm:prSet presAssocID="{A9D90C34-02EE-4D3D-B43E-4C3D3ED22FC1}" presName="compNode" presStyleCnt="0"/>
      <dgm:spPr/>
    </dgm:pt>
    <dgm:pt modelId="{B96A56D6-218E-454E-9E27-D755F91F34F9}" type="pres">
      <dgm:prSet presAssocID="{A9D90C34-02EE-4D3D-B43E-4C3D3ED22FC1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21B70CB-2E37-4D0C-A9FB-9202C60A72EC}" type="pres">
      <dgm:prSet presAssocID="{A9D90C34-02EE-4D3D-B43E-4C3D3ED22FC1}" presName="iconSpace" presStyleCnt="0"/>
      <dgm:spPr/>
    </dgm:pt>
    <dgm:pt modelId="{CD564614-CC12-4BB5-BD23-68B905107592}" type="pres">
      <dgm:prSet presAssocID="{A9D90C34-02EE-4D3D-B43E-4C3D3ED22FC1}" presName="parTx" presStyleLbl="revTx" presStyleIdx="4" presStyleCnt="16">
        <dgm:presLayoutVars>
          <dgm:chMax val="0"/>
          <dgm:chPref val="0"/>
        </dgm:presLayoutVars>
      </dgm:prSet>
      <dgm:spPr/>
    </dgm:pt>
    <dgm:pt modelId="{48079F7D-2337-4A83-B268-7DE6125EADF5}" type="pres">
      <dgm:prSet presAssocID="{A9D90C34-02EE-4D3D-B43E-4C3D3ED22FC1}" presName="txSpace" presStyleCnt="0"/>
      <dgm:spPr/>
    </dgm:pt>
    <dgm:pt modelId="{B33D0364-32D0-414C-9C67-869C4074C96D}" type="pres">
      <dgm:prSet presAssocID="{A9D90C34-02EE-4D3D-B43E-4C3D3ED22FC1}" presName="desTx" presStyleLbl="revTx" presStyleIdx="5" presStyleCnt="16">
        <dgm:presLayoutVars/>
      </dgm:prSet>
      <dgm:spPr/>
    </dgm:pt>
    <dgm:pt modelId="{8078AB70-BCF8-4EA9-A7A4-85067137DE30}" type="pres">
      <dgm:prSet presAssocID="{DE436491-A024-420D-A3B6-11A638972DFA}" presName="sibTrans" presStyleCnt="0"/>
      <dgm:spPr/>
    </dgm:pt>
    <dgm:pt modelId="{919DA05D-12FD-427D-8965-E27F3D5AC795}" type="pres">
      <dgm:prSet presAssocID="{EC5734B4-52CC-4BE8-924D-A2188ED85C2A}" presName="compNode" presStyleCnt="0"/>
      <dgm:spPr/>
    </dgm:pt>
    <dgm:pt modelId="{EA9781E2-A44F-426B-B843-DADBDB8A196B}" type="pres">
      <dgm:prSet presAssocID="{EC5734B4-52CC-4BE8-924D-A2188ED85C2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E9337EC-FF15-4747-86B2-F40E98C69828}" type="pres">
      <dgm:prSet presAssocID="{EC5734B4-52CC-4BE8-924D-A2188ED85C2A}" presName="iconSpace" presStyleCnt="0"/>
      <dgm:spPr/>
    </dgm:pt>
    <dgm:pt modelId="{A4914793-1643-4CFA-BC64-3660F42DA2D9}" type="pres">
      <dgm:prSet presAssocID="{EC5734B4-52CC-4BE8-924D-A2188ED85C2A}" presName="parTx" presStyleLbl="revTx" presStyleIdx="6" presStyleCnt="16">
        <dgm:presLayoutVars>
          <dgm:chMax val="0"/>
          <dgm:chPref val="0"/>
        </dgm:presLayoutVars>
      </dgm:prSet>
      <dgm:spPr/>
    </dgm:pt>
    <dgm:pt modelId="{470F07FA-78B3-4AA2-8FEA-6274354ADE7D}" type="pres">
      <dgm:prSet presAssocID="{EC5734B4-52CC-4BE8-924D-A2188ED85C2A}" presName="txSpace" presStyleCnt="0"/>
      <dgm:spPr/>
    </dgm:pt>
    <dgm:pt modelId="{08300635-E9B0-4A85-AE35-C65D0E752C31}" type="pres">
      <dgm:prSet presAssocID="{EC5734B4-52CC-4BE8-924D-A2188ED85C2A}" presName="desTx" presStyleLbl="revTx" presStyleIdx="7" presStyleCnt="16">
        <dgm:presLayoutVars/>
      </dgm:prSet>
      <dgm:spPr/>
    </dgm:pt>
    <dgm:pt modelId="{B69FF913-08EA-4A77-B96B-E5764D896E1C}" type="pres">
      <dgm:prSet presAssocID="{24B66541-6301-4A61-812B-16DAB6F61F84}" presName="sibTrans" presStyleCnt="0"/>
      <dgm:spPr/>
    </dgm:pt>
    <dgm:pt modelId="{A57FAB4A-A32A-4E30-9526-45EB64D13A82}" type="pres">
      <dgm:prSet presAssocID="{BF3C1DEC-F16D-4C5F-B8CA-40FC43760280}" presName="compNode" presStyleCnt="0"/>
      <dgm:spPr/>
    </dgm:pt>
    <dgm:pt modelId="{E9FF96DB-4343-4B85-ADB1-1066093AAF3A}" type="pres">
      <dgm:prSet presAssocID="{BF3C1DEC-F16D-4C5F-B8CA-40FC43760280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37A712-CC15-42A9-9F24-1217E92FBE45}" type="pres">
      <dgm:prSet presAssocID="{BF3C1DEC-F16D-4C5F-B8CA-40FC43760280}" presName="iconSpace" presStyleCnt="0"/>
      <dgm:spPr/>
    </dgm:pt>
    <dgm:pt modelId="{2D5574E3-6510-42DE-86DB-B0DC0F70A126}" type="pres">
      <dgm:prSet presAssocID="{BF3C1DEC-F16D-4C5F-B8CA-40FC43760280}" presName="parTx" presStyleLbl="revTx" presStyleIdx="8" presStyleCnt="16">
        <dgm:presLayoutVars>
          <dgm:chMax val="0"/>
          <dgm:chPref val="0"/>
        </dgm:presLayoutVars>
      </dgm:prSet>
      <dgm:spPr/>
    </dgm:pt>
    <dgm:pt modelId="{0697AD7E-CFD0-4DF6-A560-5A14364A10BF}" type="pres">
      <dgm:prSet presAssocID="{BF3C1DEC-F16D-4C5F-B8CA-40FC43760280}" presName="txSpace" presStyleCnt="0"/>
      <dgm:spPr/>
    </dgm:pt>
    <dgm:pt modelId="{923D4CDB-F8B2-4E06-A2E0-3DD5F6F3A72A}" type="pres">
      <dgm:prSet presAssocID="{BF3C1DEC-F16D-4C5F-B8CA-40FC43760280}" presName="desTx" presStyleLbl="revTx" presStyleIdx="9" presStyleCnt="16">
        <dgm:presLayoutVars/>
      </dgm:prSet>
      <dgm:spPr/>
    </dgm:pt>
    <dgm:pt modelId="{3EBBDD34-3B29-4A7B-8415-7B21CF13FBF9}" type="pres">
      <dgm:prSet presAssocID="{F701C681-40CF-4DC2-849A-4E5E488254ED}" presName="sibTrans" presStyleCnt="0"/>
      <dgm:spPr/>
    </dgm:pt>
    <dgm:pt modelId="{877A48A8-7C94-4D8D-9A9D-1C2FE5A6AA6D}" type="pres">
      <dgm:prSet presAssocID="{19A59D38-1354-4C40-A199-BBCF82FE8ADB}" presName="compNode" presStyleCnt="0"/>
      <dgm:spPr/>
    </dgm:pt>
    <dgm:pt modelId="{AD0CCFA6-3E16-45A3-8169-E2BA6BE8C5F5}" type="pres">
      <dgm:prSet presAssocID="{19A59D38-1354-4C40-A199-BBCF82FE8AD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1441FCF-225B-4AD9-A09A-B0515EA10E8C}" type="pres">
      <dgm:prSet presAssocID="{19A59D38-1354-4C40-A199-BBCF82FE8ADB}" presName="iconSpace" presStyleCnt="0"/>
      <dgm:spPr/>
    </dgm:pt>
    <dgm:pt modelId="{33CF1301-041D-4B00-9127-F052253D5E36}" type="pres">
      <dgm:prSet presAssocID="{19A59D38-1354-4C40-A199-BBCF82FE8ADB}" presName="parTx" presStyleLbl="revTx" presStyleIdx="10" presStyleCnt="16">
        <dgm:presLayoutVars>
          <dgm:chMax val="0"/>
          <dgm:chPref val="0"/>
        </dgm:presLayoutVars>
      </dgm:prSet>
      <dgm:spPr/>
    </dgm:pt>
    <dgm:pt modelId="{22033ADE-B6BF-4AF0-AF13-104380BB41AD}" type="pres">
      <dgm:prSet presAssocID="{19A59D38-1354-4C40-A199-BBCF82FE8ADB}" presName="txSpace" presStyleCnt="0"/>
      <dgm:spPr/>
    </dgm:pt>
    <dgm:pt modelId="{D6D43F7F-4579-47FE-8D0C-523AE61932A6}" type="pres">
      <dgm:prSet presAssocID="{19A59D38-1354-4C40-A199-BBCF82FE8ADB}" presName="desTx" presStyleLbl="revTx" presStyleIdx="11" presStyleCnt="16">
        <dgm:presLayoutVars/>
      </dgm:prSet>
      <dgm:spPr/>
    </dgm:pt>
    <dgm:pt modelId="{998F51AF-6E48-4719-903A-DB0157026280}" type="pres">
      <dgm:prSet presAssocID="{6F27D209-082E-46AE-B4DA-BEF31F7CB3F5}" presName="sibTrans" presStyleCnt="0"/>
      <dgm:spPr/>
    </dgm:pt>
    <dgm:pt modelId="{363F8E38-E7C6-4036-A572-B228364E8761}" type="pres">
      <dgm:prSet presAssocID="{74802BB5-8C82-4908-891B-B07AD9DA7355}" presName="compNode" presStyleCnt="0"/>
      <dgm:spPr/>
    </dgm:pt>
    <dgm:pt modelId="{6D161CEA-BAF4-4AE9-BE22-D8B49A6498C3}" type="pres">
      <dgm:prSet presAssocID="{74802BB5-8C82-4908-891B-B07AD9DA7355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AD7D096-8E7E-48B3-8DBD-6E56F7291189}" type="pres">
      <dgm:prSet presAssocID="{74802BB5-8C82-4908-891B-B07AD9DA7355}" presName="iconSpace" presStyleCnt="0"/>
      <dgm:spPr/>
    </dgm:pt>
    <dgm:pt modelId="{129A7D3E-6B13-4207-A0CA-82BBF54E2936}" type="pres">
      <dgm:prSet presAssocID="{74802BB5-8C82-4908-891B-B07AD9DA7355}" presName="parTx" presStyleLbl="revTx" presStyleIdx="12" presStyleCnt="16">
        <dgm:presLayoutVars>
          <dgm:chMax val="0"/>
          <dgm:chPref val="0"/>
        </dgm:presLayoutVars>
      </dgm:prSet>
      <dgm:spPr/>
    </dgm:pt>
    <dgm:pt modelId="{CB37B7C9-68D2-4F3E-AC5D-914C82778177}" type="pres">
      <dgm:prSet presAssocID="{74802BB5-8C82-4908-891B-B07AD9DA7355}" presName="txSpace" presStyleCnt="0"/>
      <dgm:spPr/>
    </dgm:pt>
    <dgm:pt modelId="{B5FDE164-6A86-40FA-8BD3-870E10E47645}" type="pres">
      <dgm:prSet presAssocID="{74802BB5-8C82-4908-891B-B07AD9DA7355}" presName="desTx" presStyleLbl="revTx" presStyleIdx="13" presStyleCnt="16">
        <dgm:presLayoutVars/>
      </dgm:prSet>
      <dgm:spPr/>
    </dgm:pt>
    <dgm:pt modelId="{3C77FD4A-D149-4204-A8F4-B4D26564CBC1}" type="pres">
      <dgm:prSet presAssocID="{C223AA6A-DDBA-4A14-952E-110F65F085E4}" presName="sibTrans" presStyleCnt="0"/>
      <dgm:spPr/>
    </dgm:pt>
    <dgm:pt modelId="{9BC010CE-C6E7-46D7-BE94-A0C5733C2484}" type="pres">
      <dgm:prSet presAssocID="{A1B53B7B-7F49-48FF-8636-FE16D926DF18}" presName="compNode" presStyleCnt="0"/>
      <dgm:spPr/>
    </dgm:pt>
    <dgm:pt modelId="{32AA663E-370E-43E6-8067-42A8F69C099B}" type="pres">
      <dgm:prSet presAssocID="{A1B53B7B-7F49-48FF-8636-FE16D926DF1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BE90C200-07D4-4995-B5E3-E2839AF35FE6}" type="pres">
      <dgm:prSet presAssocID="{A1B53B7B-7F49-48FF-8636-FE16D926DF18}" presName="iconSpace" presStyleCnt="0"/>
      <dgm:spPr/>
    </dgm:pt>
    <dgm:pt modelId="{6FE44547-45C1-405B-98C4-F0E366A1AA63}" type="pres">
      <dgm:prSet presAssocID="{A1B53B7B-7F49-48FF-8636-FE16D926DF18}" presName="parTx" presStyleLbl="revTx" presStyleIdx="14" presStyleCnt="16">
        <dgm:presLayoutVars>
          <dgm:chMax val="0"/>
          <dgm:chPref val="0"/>
        </dgm:presLayoutVars>
      </dgm:prSet>
      <dgm:spPr/>
    </dgm:pt>
    <dgm:pt modelId="{8E3FA07F-BAD8-4A8E-917D-C6DF6BF44492}" type="pres">
      <dgm:prSet presAssocID="{A1B53B7B-7F49-48FF-8636-FE16D926DF18}" presName="txSpace" presStyleCnt="0"/>
      <dgm:spPr/>
    </dgm:pt>
    <dgm:pt modelId="{FBF8BA2D-8C8D-4219-8A57-9FED5CF16D03}" type="pres">
      <dgm:prSet presAssocID="{A1B53B7B-7F49-48FF-8636-FE16D926DF18}" presName="desTx" presStyleLbl="revTx" presStyleIdx="15" presStyleCnt="16">
        <dgm:presLayoutVars/>
      </dgm:prSet>
      <dgm:spPr/>
    </dgm:pt>
  </dgm:ptLst>
  <dgm:cxnLst>
    <dgm:cxn modelId="{D9DF2B10-6D81-4371-9E80-B1DA74557BB5}" srcId="{3A2F108A-CC11-4587-9F85-56B74E4AEA55}" destId="{239B5813-B919-47B4-BCA1-484FF24B6481}" srcOrd="0" destOrd="0" parTransId="{13B1B2E0-027B-4265-A65F-224898913123}" sibTransId="{674ED85C-9B27-49FE-96BA-0458640436F9}"/>
    <dgm:cxn modelId="{DBF5BA11-6314-42F7-8343-D72229ACE3A9}" type="presOf" srcId="{BF3C1DEC-F16D-4C5F-B8CA-40FC43760280}" destId="{2D5574E3-6510-42DE-86DB-B0DC0F70A126}" srcOrd="0" destOrd="0" presId="urn:microsoft.com/office/officeart/2018/2/layout/IconLabelDescriptionList"/>
    <dgm:cxn modelId="{B4C9E911-C3C0-4710-A03D-BD6F50F250D9}" type="presOf" srcId="{A1B53B7B-7F49-48FF-8636-FE16D926DF18}" destId="{6FE44547-45C1-405B-98C4-F0E366A1AA63}" srcOrd="0" destOrd="0" presId="urn:microsoft.com/office/officeart/2018/2/layout/IconLabelDescriptionList"/>
    <dgm:cxn modelId="{3BF0F521-689B-4159-9769-7021C96C9DD7}" type="presOf" srcId="{239B5813-B919-47B4-BCA1-484FF24B6481}" destId="{41F7BA6B-D82F-44E7-94CF-4DC20B5CEEAA}" srcOrd="0" destOrd="0" presId="urn:microsoft.com/office/officeart/2018/2/layout/IconLabelDescriptionList"/>
    <dgm:cxn modelId="{2332A043-E803-405C-A694-9B1FF79A1FA2}" type="presOf" srcId="{553A733F-4FBA-4974-B232-98E7EEB4625D}" destId="{679117C7-9882-44B4-8131-54FC12B8DFCA}" srcOrd="0" destOrd="0" presId="urn:microsoft.com/office/officeart/2018/2/layout/IconLabelDescriptionList"/>
    <dgm:cxn modelId="{195A6949-E478-4109-8148-6D7FB83F6A9C}" srcId="{3A2F108A-CC11-4587-9F85-56B74E4AEA55}" destId="{A1B53B7B-7F49-48FF-8636-FE16D926DF18}" srcOrd="7" destOrd="0" parTransId="{A29C8FAF-C029-4CFD-AFB1-BB097381B3F9}" sibTransId="{0D659784-A92E-46D1-B645-CC25E9DFA809}"/>
    <dgm:cxn modelId="{D4E1B855-EFD2-4D4D-A5A7-8BC1CA141787}" srcId="{3A2F108A-CC11-4587-9F85-56B74E4AEA55}" destId="{19A59D38-1354-4C40-A199-BBCF82FE8ADB}" srcOrd="5" destOrd="0" parTransId="{74094F05-6155-4025-95DB-FE9AA6ED5BD5}" sibTransId="{6F27D209-082E-46AE-B4DA-BEF31F7CB3F5}"/>
    <dgm:cxn modelId="{3DA1F958-D901-4358-9565-6CA1933178BD}" type="presOf" srcId="{3A2F108A-CC11-4587-9F85-56B74E4AEA55}" destId="{E50321DF-F965-47C3-B392-FC412A506319}" srcOrd="0" destOrd="0" presId="urn:microsoft.com/office/officeart/2018/2/layout/IconLabelDescriptionList"/>
    <dgm:cxn modelId="{BFDFD679-8656-4ACD-9866-A9878313C466}" srcId="{3A2F108A-CC11-4587-9F85-56B74E4AEA55}" destId="{553A733F-4FBA-4974-B232-98E7EEB4625D}" srcOrd="1" destOrd="0" parTransId="{7EEEF4D1-CF80-447D-9F4A-BAD91E002385}" sibTransId="{E8A36AFC-40D2-442C-82FC-D32CB8673A5E}"/>
    <dgm:cxn modelId="{AAD0AF82-3850-4F38-A3D0-D22B77F249A5}" type="presOf" srcId="{EC5734B4-52CC-4BE8-924D-A2188ED85C2A}" destId="{A4914793-1643-4CFA-BC64-3660F42DA2D9}" srcOrd="0" destOrd="0" presId="urn:microsoft.com/office/officeart/2018/2/layout/IconLabelDescriptionList"/>
    <dgm:cxn modelId="{4C8D4B83-E637-4FD1-8BE4-93D011533698}" type="presOf" srcId="{19A59D38-1354-4C40-A199-BBCF82FE8ADB}" destId="{33CF1301-041D-4B00-9127-F052253D5E36}" srcOrd="0" destOrd="0" presId="urn:microsoft.com/office/officeart/2018/2/layout/IconLabelDescriptionList"/>
    <dgm:cxn modelId="{43E8D29E-664B-4FE9-B995-2D38DA4B1981}" srcId="{3A2F108A-CC11-4587-9F85-56B74E4AEA55}" destId="{BF3C1DEC-F16D-4C5F-B8CA-40FC43760280}" srcOrd="4" destOrd="0" parTransId="{69E3A242-B52A-4AEA-9428-2C5DBCEF9BB5}" sibTransId="{F701C681-40CF-4DC2-849A-4E5E488254ED}"/>
    <dgm:cxn modelId="{6DB05FB0-AA7F-46CC-84C5-BF294DEAE8CA}" srcId="{3A2F108A-CC11-4587-9F85-56B74E4AEA55}" destId="{EC5734B4-52CC-4BE8-924D-A2188ED85C2A}" srcOrd="3" destOrd="0" parTransId="{99088E3F-553D-406B-AF58-78C5FD83D120}" sibTransId="{24B66541-6301-4A61-812B-16DAB6F61F84}"/>
    <dgm:cxn modelId="{4C0023BC-92F5-4995-8565-A511515C9DEB}" type="presOf" srcId="{74802BB5-8C82-4908-891B-B07AD9DA7355}" destId="{129A7D3E-6B13-4207-A0CA-82BBF54E2936}" srcOrd="0" destOrd="0" presId="urn:microsoft.com/office/officeart/2018/2/layout/IconLabelDescriptionList"/>
    <dgm:cxn modelId="{6955E4C1-DE4E-40EB-A4B5-6E59495D9F60}" type="presOf" srcId="{A9D90C34-02EE-4D3D-B43E-4C3D3ED22FC1}" destId="{CD564614-CC12-4BB5-BD23-68B905107592}" srcOrd="0" destOrd="0" presId="urn:microsoft.com/office/officeart/2018/2/layout/IconLabelDescriptionList"/>
    <dgm:cxn modelId="{FEE47DC9-4E01-4A6B-9974-3955E508E206}" srcId="{3A2F108A-CC11-4587-9F85-56B74E4AEA55}" destId="{74802BB5-8C82-4908-891B-B07AD9DA7355}" srcOrd="6" destOrd="0" parTransId="{BAE36F82-1E7B-4CA8-8CF0-C9E33B3E9ACB}" sibTransId="{C223AA6A-DDBA-4A14-952E-110F65F085E4}"/>
    <dgm:cxn modelId="{99DF22D8-379D-42AF-87CE-5FF2137C70F3}" srcId="{3A2F108A-CC11-4587-9F85-56B74E4AEA55}" destId="{A9D90C34-02EE-4D3D-B43E-4C3D3ED22FC1}" srcOrd="2" destOrd="0" parTransId="{18B5289C-6AD2-4FA5-A58D-E4FFAD24251A}" sibTransId="{DE436491-A024-420D-A3B6-11A638972DFA}"/>
    <dgm:cxn modelId="{7FF32D09-0BA1-44B4-9844-18C63D4BDACF}" type="presParOf" srcId="{E50321DF-F965-47C3-B392-FC412A506319}" destId="{1A44DCCD-A644-4092-985B-32C6D8A14401}" srcOrd="0" destOrd="0" presId="urn:microsoft.com/office/officeart/2018/2/layout/IconLabelDescriptionList"/>
    <dgm:cxn modelId="{4D599DF8-A714-4D63-960E-045E3965334C}" type="presParOf" srcId="{1A44DCCD-A644-4092-985B-32C6D8A14401}" destId="{CFAC0B7D-4345-4F38-A7F8-5E3FEF10F1A1}" srcOrd="0" destOrd="0" presId="urn:microsoft.com/office/officeart/2018/2/layout/IconLabelDescriptionList"/>
    <dgm:cxn modelId="{B42A2288-96C9-46F8-9B75-ED90EB24F982}" type="presParOf" srcId="{1A44DCCD-A644-4092-985B-32C6D8A14401}" destId="{02F027BC-4ACD-4622-94A9-EA8CF32D60BD}" srcOrd="1" destOrd="0" presId="urn:microsoft.com/office/officeart/2018/2/layout/IconLabelDescriptionList"/>
    <dgm:cxn modelId="{B3B20EE4-8A74-4B4B-B565-20DEEEDFA418}" type="presParOf" srcId="{1A44DCCD-A644-4092-985B-32C6D8A14401}" destId="{41F7BA6B-D82F-44E7-94CF-4DC20B5CEEAA}" srcOrd="2" destOrd="0" presId="urn:microsoft.com/office/officeart/2018/2/layout/IconLabelDescriptionList"/>
    <dgm:cxn modelId="{2D79621C-4C6C-4362-86EF-5D5965341892}" type="presParOf" srcId="{1A44DCCD-A644-4092-985B-32C6D8A14401}" destId="{D69C982D-3945-4167-B6A0-9FC306C7C928}" srcOrd="3" destOrd="0" presId="urn:microsoft.com/office/officeart/2018/2/layout/IconLabelDescriptionList"/>
    <dgm:cxn modelId="{7E8DBC21-7D11-4E9E-A190-AD2AEBF8E4FE}" type="presParOf" srcId="{1A44DCCD-A644-4092-985B-32C6D8A14401}" destId="{588BFE0A-20E9-4ED7-808B-CAE75A64CA23}" srcOrd="4" destOrd="0" presId="urn:microsoft.com/office/officeart/2018/2/layout/IconLabelDescriptionList"/>
    <dgm:cxn modelId="{D71E585D-9198-4855-9830-A651F7762188}" type="presParOf" srcId="{E50321DF-F965-47C3-B392-FC412A506319}" destId="{F5EE9AE5-A82A-41FC-A7BC-7D6970C866A6}" srcOrd="1" destOrd="0" presId="urn:microsoft.com/office/officeart/2018/2/layout/IconLabelDescriptionList"/>
    <dgm:cxn modelId="{875C0A46-ACE9-4692-8184-5593A04BA75A}" type="presParOf" srcId="{E50321DF-F965-47C3-B392-FC412A506319}" destId="{7DBE4660-8DC0-4F5E-9055-243C70EF68C2}" srcOrd="2" destOrd="0" presId="urn:microsoft.com/office/officeart/2018/2/layout/IconLabelDescriptionList"/>
    <dgm:cxn modelId="{778597A8-2A19-4F8A-AB7A-A545D597FE70}" type="presParOf" srcId="{7DBE4660-8DC0-4F5E-9055-243C70EF68C2}" destId="{C762403C-43C0-4CD9-B37D-B4515732B56D}" srcOrd="0" destOrd="0" presId="urn:microsoft.com/office/officeart/2018/2/layout/IconLabelDescriptionList"/>
    <dgm:cxn modelId="{9F2626D1-055B-4BE2-AAB9-AABC54C12F83}" type="presParOf" srcId="{7DBE4660-8DC0-4F5E-9055-243C70EF68C2}" destId="{65D68B94-EB54-4E41-82AD-115EB5862BA2}" srcOrd="1" destOrd="0" presId="urn:microsoft.com/office/officeart/2018/2/layout/IconLabelDescriptionList"/>
    <dgm:cxn modelId="{290337EF-0DCD-490B-9E18-CB4696C1BF7A}" type="presParOf" srcId="{7DBE4660-8DC0-4F5E-9055-243C70EF68C2}" destId="{679117C7-9882-44B4-8131-54FC12B8DFCA}" srcOrd="2" destOrd="0" presId="urn:microsoft.com/office/officeart/2018/2/layout/IconLabelDescriptionList"/>
    <dgm:cxn modelId="{FC9FE548-FAD9-4606-98D6-F35E9448CFD9}" type="presParOf" srcId="{7DBE4660-8DC0-4F5E-9055-243C70EF68C2}" destId="{48C19585-C2C2-4E94-B890-3D24F07D0744}" srcOrd="3" destOrd="0" presId="urn:microsoft.com/office/officeart/2018/2/layout/IconLabelDescriptionList"/>
    <dgm:cxn modelId="{4A270FE6-4CB9-4497-BEF0-24212485C65A}" type="presParOf" srcId="{7DBE4660-8DC0-4F5E-9055-243C70EF68C2}" destId="{2213ED00-385F-4F40-9734-0AD7F6B7B0D7}" srcOrd="4" destOrd="0" presId="urn:microsoft.com/office/officeart/2018/2/layout/IconLabelDescriptionList"/>
    <dgm:cxn modelId="{CC5ACE9B-013C-492C-BB35-00F479E83008}" type="presParOf" srcId="{E50321DF-F965-47C3-B392-FC412A506319}" destId="{2EED6C31-CB9B-456C-90D7-9ADB04D78C1B}" srcOrd="3" destOrd="0" presId="urn:microsoft.com/office/officeart/2018/2/layout/IconLabelDescriptionList"/>
    <dgm:cxn modelId="{21A9F270-42DA-4734-9EE0-AD5AD617DAFA}" type="presParOf" srcId="{E50321DF-F965-47C3-B392-FC412A506319}" destId="{5BD45BD0-2AFB-466C-8831-DC49651C7D4B}" srcOrd="4" destOrd="0" presId="urn:microsoft.com/office/officeart/2018/2/layout/IconLabelDescriptionList"/>
    <dgm:cxn modelId="{48C211EC-9B07-48DA-B0EB-6CF70059D705}" type="presParOf" srcId="{5BD45BD0-2AFB-466C-8831-DC49651C7D4B}" destId="{B96A56D6-218E-454E-9E27-D755F91F34F9}" srcOrd="0" destOrd="0" presId="urn:microsoft.com/office/officeart/2018/2/layout/IconLabelDescriptionList"/>
    <dgm:cxn modelId="{B659B406-B198-4E91-BBD3-B5C4DA2F79FD}" type="presParOf" srcId="{5BD45BD0-2AFB-466C-8831-DC49651C7D4B}" destId="{B21B70CB-2E37-4D0C-A9FB-9202C60A72EC}" srcOrd="1" destOrd="0" presId="urn:microsoft.com/office/officeart/2018/2/layout/IconLabelDescriptionList"/>
    <dgm:cxn modelId="{D30E6478-785D-43B5-9B0B-AFE64D37753E}" type="presParOf" srcId="{5BD45BD0-2AFB-466C-8831-DC49651C7D4B}" destId="{CD564614-CC12-4BB5-BD23-68B905107592}" srcOrd="2" destOrd="0" presId="urn:microsoft.com/office/officeart/2018/2/layout/IconLabelDescriptionList"/>
    <dgm:cxn modelId="{ECD8805F-1728-4DFE-9E1E-C0D6414C2D5D}" type="presParOf" srcId="{5BD45BD0-2AFB-466C-8831-DC49651C7D4B}" destId="{48079F7D-2337-4A83-B268-7DE6125EADF5}" srcOrd="3" destOrd="0" presId="urn:microsoft.com/office/officeart/2018/2/layout/IconLabelDescriptionList"/>
    <dgm:cxn modelId="{91ED2CA9-1738-4FBD-A087-5C404B0BBC14}" type="presParOf" srcId="{5BD45BD0-2AFB-466C-8831-DC49651C7D4B}" destId="{B33D0364-32D0-414C-9C67-869C4074C96D}" srcOrd="4" destOrd="0" presId="urn:microsoft.com/office/officeart/2018/2/layout/IconLabelDescriptionList"/>
    <dgm:cxn modelId="{77B7EE42-A222-443E-826A-33011F41802A}" type="presParOf" srcId="{E50321DF-F965-47C3-B392-FC412A506319}" destId="{8078AB70-BCF8-4EA9-A7A4-85067137DE30}" srcOrd="5" destOrd="0" presId="urn:microsoft.com/office/officeart/2018/2/layout/IconLabelDescriptionList"/>
    <dgm:cxn modelId="{9C8D1E7D-912F-4E71-A8DF-C494DDB253EA}" type="presParOf" srcId="{E50321DF-F965-47C3-B392-FC412A506319}" destId="{919DA05D-12FD-427D-8965-E27F3D5AC795}" srcOrd="6" destOrd="0" presId="urn:microsoft.com/office/officeart/2018/2/layout/IconLabelDescriptionList"/>
    <dgm:cxn modelId="{B47BB559-68A3-4E8C-8034-4EFF424DE28A}" type="presParOf" srcId="{919DA05D-12FD-427D-8965-E27F3D5AC795}" destId="{EA9781E2-A44F-426B-B843-DADBDB8A196B}" srcOrd="0" destOrd="0" presId="urn:microsoft.com/office/officeart/2018/2/layout/IconLabelDescriptionList"/>
    <dgm:cxn modelId="{4A9D68F2-11B6-4D68-BC7A-9BF2E993CF35}" type="presParOf" srcId="{919DA05D-12FD-427D-8965-E27F3D5AC795}" destId="{DE9337EC-FF15-4747-86B2-F40E98C69828}" srcOrd="1" destOrd="0" presId="urn:microsoft.com/office/officeart/2018/2/layout/IconLabelDescriptionList"/>
    <dgm:cxn modelId="{1EB2A69A-E874-4012-95E7-D4B376856FAD}" type="presParOf" srcId="{919DA05D-12FD-427D-8965-E27F3D5AC795}" destId="{A4914793-1643-4CFA-BC64-3660F42DA2D9}" srcOrd="2" destOrd="0" presId="urn:microsoft.com/office/officeart/2018/2/layout/IconLabelDescriptionList"/>
    <dgm:cxn modelId="{9CF5DFBD-D03F-4A72-B887-60DA5CFBFF07}" type="presParOf" srcId="{919DA05D-12FD-427D-8965-E27F3D5AC795}" destId="{470F07FA-78B3-4AA2-8FEA-6274354ADE7D}" srcOrd="3" destOrd="0" presId="urn:microsoft.com/office/officeart/2018/2/layout/IconLabelDescriptionList"/>
    <dgm:cxn modelId="{D435DE12-888B-4A40-8221-8930A91C287F}" type="presParOf" srcId="{919DA05D-12FD-427D-8965-E27F3D5AC795}" destId="{08300635-E9B0-4A85-AE35-C65D0E752C31}" srcOrd="4" destOrd="0" presId="urn:microsoft.com/office/officeart/2018/2/layout/IconLabelDescriptionList"/>
    <dgm:cxn modelId="{9A9CDA9B-8C5C-427E-AA6C-5BFEDA8E3704}" type="presParOf" srcId="{E50321DF-F965-47C3-B392-FC412A506319}" destId="{B69FF913-08EA-4A77-B96B-E5764D896E1C}" srcOrd="7" destOrd="0" presId="urn:microsoft.com/office/officeart/2018/2/layout/IconLabelDescriptionList"/>
    <dgm:cxn modelId="{DE1DF99B-1599-41B2-8FC1-8AE7361D74A1}" type="presParOf" srcId="{E50321DF-F965-47C3-B392-FC412A506319}" destId="{A57FAB4A-A32A-4E30-9526-45EB64D13A82}" srcOrd="8" destOrd="0" presId="urn:microsoft.com/office/officeart/2018/2/layout/IconLabelDescriptionList"/>
    <dgm:cxn modelId="{78E902C2-E3E3-43E8-8645-4BCD3CD07B4F}" type="presParOf" srcId="{A57FAB4A-A32A-4E30-9526-45EB64D13A82}" destId="{E9FF96DB-4343-4B85-ADB1-1066093AAF3A}" srcOrd="0" destOrd="0" presId="urn:microsoft.com/office/officeart/2018/2/layout/IconLabelDescriptionList"/>
    <dgm:cxn modelId="{A152152A-0B6C-4EE8-858B-0FD58EC69918}" type="presParOf" srcId="{A57FAB4A-A32A-4E30-9526-45EB64D13A82}" destId="{D637A712-CC15-42A9-9F24-1217E92FBE45}" srcOrd="1" destOrd="0" presId="urn:microsoft.com/office/officeart/2018/2/layout/IconLabelDescriptionList"/>
    <dgm:cxn modelId="{E933BC86-0299-4F65-ACB1-6E5A6164DF5E}" type="presParOf" srcId="{A57FAB4A-A32A-4E30-9526-45EB64D13A82}" destId="{2D5574E3-6510-42DE-86DB-B0DC0F70A126}" srcOrd="2" destOrd="0" presId="urn:microsoft.com/office/officeart/2018/2/layout/IconLabelDescriptionList"/>
    <dgm:cxn modelId="{FE276F86-40C7-46F7-BB6E-AC7CD6C79A63}" type="presParOf" srcId="{A57FAB4A-A32A-4E30-9526-45EB64D13A82}" destId="{0697AD7E-CFD0-4DF6-A560-5A14364A10BF}" srcOrd="3" destOrd="0" presId="urn:microsoft.com/office/officeart/2018/2/layout/IconLabelDescriptionList"/>
    <dgm:cxn modelId="{31926971-0246-42C1-9736-FE7BD8666E13}" type="presParOf" srcId="{A57FAB4A-A32A-4E30-9526-45EB64D13A82}" destId="{923D4CDB-F8B2-4E06-A2E0-3DD5F6F3A72A}" srcOrd="4" destOrd="0" presId="urn:microsoft.com/office/officeart/2018/2/layout/IconLabelDescriptionList"/>
    <dgm:cxn modelId="{8A142534-8620-4DE3-BE3A-7AC670F0A881}" type="presParOf" srcId="{E50321DF-F965-47C3-B392-FC412A506319}" destId="{3EBBDD34-3B29-4A7B-8415-7B21CF13FBF9}" srcOrd="9" destOrd="0" presId="urn:microsoft.com/office/officeart/2018/2/layout/IconLabelDescriptionList"/>
    <dgm:cxn modelId="{1C7076D2-A13F-4CAF-9F79-BF3F3F82C3C2}" type="presParOf" srcId="{E50321DF-F965-47C3-B392-FC412A506319}" destId="{877A48A8-7C94-4D8D-9A9D-1C2FE5A6AA6D}" srcOrd="10" destOrd="0" presId="urn:microsoft.com/office/officeart/2018/2/layout/IconLabelDescriptionList"/>
    <dgm:cxn modelId="{8E4B4B75-DD86-4296-A5FD-C38714201713}" type="presParOf" srcId="{877A48A8-7C94-4D8D-9A9D-1C2FE5A6AA6D}" destId="{AD0CCFA6-3E16-45A3-8169-E2BA6BE8C5F5}" srcOrd="0" destOrd="0" presId="urn:microsoft.com/office/officeart/2018/2/layout/IconLabelDescriptionList"/>
    <dgm:cxn modelId="{6748D3CC-127E-4F4A-81F7-8B1CCE870193}" type="presParOf" srcId="{877A48A8-7C94-4D8D-9A9D-1C2FE5A6AA6D}" destId="{D1441FCF-225B-4AD9-A09A-B0515EA10E8C}" srcOrd="1" destOrd="0" presId="urn:microsoft.com/office/officeart/2018/2/layout/IconLabelDescriptionList"/>
    <dgm:cxn modelId="{91C65285-A666-47C5-84E5-25E7FA32ADDC}" type="presParOf" srcId="{877A48A8-7C94-4D8D-9A9D-1C2FE5A6AA6D}" destId="{33CF1301-041D-4B00-9127-F052253D5E36}" srcOrd="2" destOrd="0" presId="urn:microsoft.com/office/officeart/2018/2/layout/IconLabelDescriptionList"/>
    <dgm:cxn modelId="{A41DA27C-44DE-45B2-8720-7F33ECAC8D6F}" type="presParOf" srcId="{877A48A8-7C94-4D8D-9A9D-1C2FE5A6AA6D}" destId="{22033ADE-B6BF-4AF0-AF13-104380BB41AD}" srcOrd="3" destOrd="0" presId="urn:microsoft.com/office/officeart/2018/2/layout/IconLabelDescriptionList"/>
    <dgm:cxn modelId="{7773B3F1-9F8A-4110-9411-72B157F9804A}" type="presParOf" srcId="{877A48A8-7C94-4D8D-9A9D-1C2FE5A6AA6D}" destId="{D6D43F7F-4579-47FE-8D0C-523AE61932A6}" srcOrd="4" destOrd="0" presId="urn:microsoft.com/office/officeart/2018/2/layout/IconLabelDescriptionList"/>
    <dgm:cxn modelId="{F18F58E0-D53A-402F-8083-7A24D4DFD53F}" type="presParOf" srcId="{E50321DF-F965-47C3-B392-FC412A506319}" destId="{998F51AF-6E48-4719-903A-DB0157026280}" srcOrd="11" destOrd="0" presId="urn:microsoft.com/office/officeart/2018/2/layout/IconLabelDescriptionList"/>
    <dgm:cxn modelId="{7B2C131F-9C68-4FCB-B324-36EA19A500EB}" type="presParOf" srcId="{E50321DF-F965-47C3-B392-FC412A506319}" destId="{363F8E38-E7C6-4036-A572-B228364E8761}" srcOrd="12" destOrd="0" presId="urn:microsoft.com/office/officeart/2018/2/layout/IconLabelDescriptionList"/>
    <dgm:cxn modelId="{82DB883A-1539-45C4-87A5-3E09B6EDEEE1}" type="presParOf" srcId="{363F8E38-E7C6-4036-A572-B228364E8761}" destId="{6D161CEA-BAF4-4AE9-BE22-D8B49A6498C3}" srcOrd="0" destOrd="0" presId="urn:microsoft.com/office/officeart/2018/2/layout/IconLabelDescriptionList"/>
    <dgm:cxn modelId="{1E4829FC-D4F5-4652-A2E8-01765F4831D5}" type="presParOf" srcId="{363F8E38-E7C6-4036-A572-B228364E8761}" destId="{3AD7D096-8E7E-48B3-8DBD-6E56F7291189}" srcOrd="1" destOrd="0" presId="urn:microsoft.com/office/officeart/2018/2/layout/IconLabelDescriptionList"/>
    <dgm:cxn modelId="{C17330B1-A0FD-4416-835F-948208D7B3A9}" type="presParOf" srcId="{363F8E38-E7C6-4036-A572-B228364E8761}" destId="{129A7D3E-6B13-4207-A0CA-82BBF54E2936}" srcOrd="2" destOrd="0" presId="urn:microsoft.com/office/officeart/2018/2/layout/IconLabelDescriptionList"/>
    <dgm:cxn modelId="{A5ECEA76-97C4-484B-B0B1-11CC94500ADD}" type="presParOf" srcId="{363F8E38-E7C6-4036-A572-B228364E8761}" destId="{CB37B7C9-68D2-4F3E-AC5D-914C82778177}" srcOrd="3" destOrd="0" presId="urn:microsoft.com/office/officeart/2018/2/layout/IconLabelDescriptionList"/>
    <dgm:cxn modelId="{071CA3D7-DFCC-4818-B709-18D5F525773B}" type="presParOf" srcId="{363F8E38-E7C6-4036-A572-B228364E8761}" destId="{B5FDE164-6A86-40FA-8BD3-870E10E47645}" srcOrd="4" destOrd="0" presId="urn:microsoft.com/office/officeart/2018/2/layout/IconLabelDescriptionList"/>
    <dgm:cxn modelId="{13CE4773-6726-4841-8D26-AD5BAFA74725}" type="presParOf" srcId="{E50321DF-F965-47C3-B392-FC412A506319}" destId="{3C77FD4A-D149-4204-A8F4-B4D26564CBC1}" srcOrd="13" destOrd="0" presId="urn:microsoft.com/office/officeart/2018/2/layout/IconLabelDescriptionList"/>
    <dgm:cxn modelId="{ED80318F-737D-4DBC-BAD9-011D1D2839C8}" type="presParOf" srcId="{E50321DF-F965-47C3-B392-FC412A506319}" destId="{9BC010CE-C6E7-46D7-BE94-A0C5733C2484}" srcOrd="14" destOrd="0" presId="urn:microsoft.com/office/officeart/2018/2/layout/IconLabelDescriptionList"/>
    <dgm:cxn modelId="{FDDC8C22-CA78-48BF-85E5-6DA70570689F}" type="presParOf" srcId="{9BC010CE-C6E7-46D7-BE94-A0C5733C2484}" destId="{32AA663E-370E-43E6-8067-42A8F69C099B}" srcOrd="0" destOrd="0" presId="urn:microsoft.com/office/officeart/2018/2/layout/IconLabelDescriptionList"/>
    <dgm:cxn modelId="{CE38098D-8438-4D61-8338-F1F040427D37}" type="presParOf" srcId="{9BC010CE-C6E7-46D7-BE94-A0C5733C2484}" destId="{BE90C200-07D4-4995-B5E3-E2839AF35FE6}" srcOrd="1" destOrd="0" presId="urn:microsoft.com/office/officeart/2018/2/layout/IconLabelDescriptionList"/>
    <dgm:cxn modelId="{F357199C-7CF8-4EDC-B777-3651904496B3}" type="presParOf" srcId="{9BC010CE-C6E7-46D7-BE94-A0C5733C2484}" destId="{6FE44547-45C1-405B-98C4-F0E366A1AA63}" srcOrd="2" destOrd="0" presId="urn:microsoft.com/office/officeart/2018/2/layout/IconLabelDescriptionList"/>
    <dgm:cxn modelId="{6722DF86-4164-4399-BFD6-E67F73BE0814}" type="presParOf" srcId="{9BC010CE-C6E7-46D7-BE94-A0C5733C2484}" destId="{8E3FA07F-BAD8-4A8E-917D-C6DF6BF44492}" srcOrd="3" destOrd="0" presId="urn:microsoft.com/office/officeart/2018/2/layout/IconLabelDescriptionList"/>
    <dgm:cxn modelId="{DD3DED07-24FD-4EA8-8121-AFFE993095B0}" type="presParOf" srcId="{9BC010CE-C6E7-46D7-BE94-A0C5733C2484}" destId="{FBF8BA2D-8C8D-4219-8A57-9FED5CF16D0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C0B7D-4345-4F38-A7F8-5E3FEF10F1A1}">
      <dsp:nvSpPr>
        <dsp:cNvPr id="0" name=""/>
        <dsp:cNvSpPr/>
      </dsp:nvSpPr>
      <dsp:spPr>
        <a:xfrm>
          <a:off x="11216" y="658337"/>
          <a:ext cx="399020" cy="3990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7BA6B-D82F-44E7-94CF-4DC20B5CEEAA}">
      <dsp:nvSpPr>
        <dsp:cNvPr id="0" name=""/>
        <dsp:cNvSpPr/>
      </dsp:nvSpPr>
      <dsp:spPr>
        <a:xfrm>
          <a:off x="11216" y="1133896"/>
          <a:ext cx="1140057" cy="108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Download data in Excel/ CSV format</a:t>
          </a:r>
        </a:p>
      </dsp:txBody>
      <dsp:txXfrm>
        <a:off x="11216" y="1133896"/>
        <a:ext cx="1140057" cy="1087234"/>
      </dsp:txXfrm>
    </dsp:sp>
    <dsp:sp modelId="{588BFE0A-20E9-4ED7-808B-CAE75A64CA23}">
      <dsp:nvSpPr>
        <dsp:cNvPr id="0" name=""/>
        <dsp:cNvSpPr/>
      </dsp:nvSpPr>
      <dsp:spPr>
        <a:xfrm>
          <a:off x="11216" y="2256730"/>
          <a:ext cx="1140057" cy="18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2403C-43C0-4CD9-B37D-B4515732B56D}">
      <dsp:nvSpPr>
        <dsp:cNvPr id="0" name=""/>
        <dsp:cNvSpPr/>
      </dsp:nvSpPr>
      <dsp:spPr>
        <a:xfrm>
          <a:off x="1350784" y="658337"/>
          <a:ext cx="399020" cy="3990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117C7-9882-44B4-8131-54FC12B8DFCA}">
      <dsp:nvSpPr>
        <dsp:cNvPr id="0" name=""/>
        <dsp:cNvSpPr/>
      </dsp:nvSpPr>
      <dsp:spPr>
        <a:xfrm>
          <a:off x="1350784" y="1133896"/>
          <a:ext cx="1140057" cy="108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Create databases &amp; tables in MYSQL workbench</a:t>
          </a:r>
        </a:p>
      </dsp:txBody>
      <dsp:txXfrm>
        <a:off x="1350784" y="1133896"/>
        <a:ext cx="1140057" cy="1087234"/>
      </dsp:txXfrm>
    </dsp:sp>
    <dsp:sp modelId="{2213ED00-385F-4F40-9734-0AD7F6B7B0D7}">
      <dsp:nvSpPr>
        <dsp:cNvPr id="0" name=""/>
        <dsp:cNvSpPr/>
      </dsp:nvSpPr>
      <dsp:spPr>
        <a:xfrm>
          <a:off x="1350784" y="2256730"/>
          <a:ext cx="1140057" cy="18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A56D6-218E-454E-9E27-D755F91F34F9}">
      <dsp:nvSpPr>
        <dsp:cNvPr id="0" name=""/>
        <dsp:cNvSpPr/>
      </dsp:nvSpPr>
      <dsp:spPr>
        <a:xfrm>
          <a:off x="2690351" y="658337"/>
          <a:ext cx="399020" cy="3990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64614-CC12-4BB5-BD23-68B905107592}">
      <dsp:nvSpPr>
        <dsp:cNvPr id="0" name=""/>
        <dsp:cNvSpPr/>
      </dsp:nvSpPr>
      <dsp:spPr>
        <a:xfrm>
          <a:off x="2690351" y="1133896"/>
          <a:ext cx="1140057" cy="108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Insert data into tables</a:t>
          </a:r>
        </a:p>
      </dsp:txBody>
      <dsp:txXfrm>
        <a:off x="2690351" y="1133896"/>
        <a:ext cx="1140057" cy="1087234"/>
      </dsp:txXfrm>
    </dsp:sp>
    <dsp:sp modelId="{B33D0364-32D0-414C-9C67-869C4074C96D}">
      <dsp:nvSpPr>
        <dsp:cNvPr id="0" name=""/>
        <dsp:cNvSpPr/>
      </dsp:nvSpPr>
      <dsp:spPr>
        <a:xfrm>
          <a:off x="2690351" y="2256730"/>
          <a:ext cx="1140057" cy="18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781E2-A44F-426B-B843-DADBDB8A196B}">
      <dsp:nvSpPr>
        <dsp:cNvPr id="0" name=""/>
        <dsp:cNvSpPr/>
      </dsp:nvSpPr>
      <dsp:spPr>
        <a:xfrm>
          <a:off x="4029919" y="658337"/>
          <a:ext cx="399020" cy="3990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14793-1643-4CFA-BC64-3660F42DA2D9}">
      <dsp:nvSpPr>
        <dsp:cNvPr id="0" name=""/>
        <dsp:cNvSpPr/>
      </dsp:nvSpPr>
      <dsp:spPr>
        <a:xfrm>
          <a:off x="4029919" y="1133896"/>
          <a:ext cx="1140057" cy="108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Create DFD / schema diagrams</a:t>
          </a:r>
        </a:p>
      </dsp:txBody>
      <dsp:txXfrm>
        <a:off x="4029919" y="1133896"/>
        <a:ext cx="1140057" cy="1087234"/>
      </dsp:txXfrm>
    </dsp:sp>
    <dsp:sp modelId="{08300635-E9B0-4A85-AE35-C65D0E752C31}">
      <dsp:nvSpPr>
        <dsp:cNvPr id="0" name=""/>
        <dsp:cNvSpPr/>
      </dsp:nvSpPr>
      <dsp:spPr>
        <a:xfrm>
          <a:off x="4029919" y="2256730"/>
          <a:ext cx="1140057" cy="18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F96DB-4343-4B85-ADB1-1066093AAF3A}">
      <dsp:nvSpPr>
        <dsp:cNvPr id="0" name=""/>
        <dsp:cNvSpPr/>
      </dsp:nvSpPr>
      <dsp:spPr>
        <a:xfrm>
          <a:off x="5369486" y="658337"/>
          <a:ext cx="399020" cy="3990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574E3-6510-42DE-86DB-B0DC0F70A126}">
      <dsp:nvSpPr>
        <dsp:cNvPr id="0" name=""/>
        <dsp:cNvSpPr/>
      </dsp:nvSpPr>
      <dsp:spPr>
        <a:xfrm>
          <a:off x="5369486" y="1133896"/>
          <a:ext cx="1140057" cy="108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Run DRQ queries </a:t>
          </a:r>
        </a:p>
      </dsp:txBody>
      <dsp:txXfrm>
        <a:off x="5369486" y="1133896"/>
        <a:ext cx="1140057" cy="1087234"/>
      </dsp:txXfrm>
    </dsp:sp>
    <dsp:sp modelId="{923D4CDB-F8B2-4E06-A2E0-3DD5F6F3A72A}">
      <dsp:nvSpPr>
        <dsp:cNvPr id="0" name=""/>
        <dsp:cNvSpPr/>
      </dsp:nvSpPr>
      <dsp:spPr>
        <a:xfrm>
          <a:off x="5369486" y="2256730"/>
          <a:ext cx="1140057" cy="18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CCFA6-3E16-45A3-8169-E2BA6BE8C5F5}">
      <dsp:nvSpPr>
        <dsp:cNvPr id="0" name=""/>
        <dsp:cNvSpPr/>
      </dsp:nvSpPr>
      <dsp:spPr>
        <a:xfrm>
          <a:off x="6709054" y="658337"/>
          <a:ext cx="399020" cy="39902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F1301-041D-4B00-9127-F052253D5E36}">
      <dsp:nvSpPr>
        <dsp:cNvPr id="0" name=""/>
        <dsp:cNvSpPr/>
      </dsp:nvSpPr>
      <dsp:spPr>
        <a:xfrm>
          <a:off x="6709054" y="1133896"/>
          <a:ext cx="1140057" cy="108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Export data in excel format</a:t>
          </a:r>
        </a:p>
      </dsp:txBody>
      <dsp:txXfrm>
        <a:off x="6709054" y="1133896"/>
        <a:ext cx="1140057" cy="1087234"/>
      </dsp:txXfrm>
    </dsp:sp>
    <dsp:sp modelId="{D6D43F7F-4579-47FE-8D0C-523AE61932A6}">
      <dsp:nvSpPr>
        <dsp:cNvPr id="0" name=""/>
        <dsp:cNvSpPr/>
      </dsp:nvSpPr>
      <dsp:spPr>
        <a:xfrm>
          <a:off x="6709054" y="2256730"/>
          <a:ext cx="1140057" cy="18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61CEA-BAF4-4AE9-BE22-D8B49A6498C3}">
      <dsp:nvSpPr>
        <dsp:cNvPr id="0" name=""/>
        <dsp:cNvSpPr/>
      </dsp:nvSpPr>
      <dsp:spPr>
        <a:xfrm>
          <a:off x="8048621" y="658337"/>
          <a:ext cx="399020" cy="39902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A7D3E-6B13-4207-A0CA-82BBF54E2936}">
      <dsp:nvSpPr>
        <dsp:cNvPr id="0" name=""/>
        <dsp:cNvSpPr/>
      </dsp:nvSpPr>
      <dsp:spPr>
        <a:xfrm>
          <a:off x="8048621" y="1133896"/>
          <a:ext cx="1140057" cy="108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Analyze exported data &amp; draw conclusions</a:t>
          </a:r>
        </a:p>
      </dsp:txBody>
      <dsp:txXfrm>
        <a:off x="8048621" y="1133896"/>
        <a:ext cx="1140057" cy="1087234"/>
      </dsp:txXfrm>
    </dsp:sp>
    <dsp:sp modelId="{B5FDE164-6A86-40FA-8BD3-870E10E47645}">
      <dsp:nvSpPr>
        <dsp:cNvPr id="0" name=""/>
        <dsp:cNvSpPr/>
      </dsp:nvSpPr>
      <dsp:spPr>
        <a:xfrm>
          <a:off x="8048621" y="2256730"/>
          <a:ext cx="1140057" cy="18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A663E-370E-43E6-8067-42A8F69C099B}">
      <dsp:nvSpPr>
        <dsp:cNvPr id="0" name=""/>
        <dsp:cNvSpPr/>
      </dsp:nvSpPr>
      <dsp:spPr>
        <a:xfrm>
          <a:off x="9388189" y="658337"/>
          <a:ext cx="399020" cy="39902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44547-45C1-405B-98C4-F0E366A1AA63}">
      <dsp:nvSpPr>
        <dsp:cNvPr id="0" name=""/>
        <dsp:cNvSpPr/>
      </dsp:nvSpPr>
      <dsp:spPr>
        <a:xfrm>
          <a:off x="9388189" y="1133896"/>
          <a:ext cx="1140057" cy="108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Present the observations</a:t>
          </a:r>
        </a:p>
      </dsp:txBody>
      <dsp:txXfrm>
        <a:off x="9388189" y="1133896"/>
        <a:ext cx="1140057" cy="1087234"/>
      </dsp:txXfrm>
    </dsp:sp>
    <dsp:sp modelId="{FBF8BA2D-8C8D-4219-8A57-9FED5CF16D03}">
      <dsp:nvSpPr>
        <dsp:cNvPr id="0" name=""/>
        <dsp:cNvSpPr/>
      </dsp:nvSpPr>
      <dsp:spPr>
        <a:xfrm>
          <a:off x="9388189" y="2256730"/>
          <a:ext cx="1140057" cy="18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B5BE7-2B93-4D28-8D06-0169F3E449CC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7FDF-96E5-4327-A38D-485CB0F0DF55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3322231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C389-D7D4-8D3C-578F-D723BFA3D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B1110-92E1-0279-6476-89039A62F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819C-56C8-7806-A98E-AF7EBC54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E909-ACDC-BF62-9374-0723A988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4F962-6C8C-45D7-4A49-F73D08BD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63591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A74D-1A5E-456F-1D4D-E523D92B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D9F1E-91A6-1CF7-7094-62800130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BEF9F-CA43-6DC7-41F2-47F00DA4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9EF9B-3F6D-ED64-12B2-3A14F634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9FBFA-097B-71B8-30A9-07DED9FA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30298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C5CFA-845B-C78A-C3A3-9A74BD023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19713-696A-8B20-E630-CACAFE8A2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A317C-C89A-EB73-9743-5877A0A2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C8C2D-9E17-C839-8AA7-51911ED7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51C80-6A00-D7F0-E56F-BDCC548F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2833814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891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756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409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9909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616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5840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5390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894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C8E0-BC9E-3C0B-EAD0-EF54DB70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BF9B-8DDA-13D4-2C02-F1B06775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C6057-7FFB-A3B4-6673-FA59AB1E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D363-E635-2BA0-F07A-A07A2023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67D16-36A2-430E-8654-DAC8C839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41348883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0497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3076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9735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4498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715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1758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2552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9610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0263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6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7760-2BE1-F6A9-0EB5-76684DD0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C0CED-1463-40F5-7B07-F1B3258E7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6E81-E806-1421-474F-0A2B0462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6D7E3-21D8-1ACD-1CD3-533630D1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0C5DE-9EAE-2FB5-AB4F-ED4864EB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29668768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7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C41C-C403-BAD3-EC2E-8F9DC59E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C919-B50C-7FBD-B571-92B35F625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0EE20-D415-AAE1-C527-0E14D701B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F8B9F-6A96-6D0D-1757-7B33758A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97AE3-73F6-A11A-B3E8-D3A5DFE0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823CE-8A84-7FA5-5B4D-0AF47290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178214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5660-7978-E91D-E2B2-C4312FCA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15F7D-F1C3-9FC5-E7ED-2E0FBBF07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53CAD-5C13-3297-8BF3-0FD6860D4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44E4F-C6F3-943C-18A5-CAA91AD8B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CDD8E-440A-C5DF-6482-44A4048DD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39902C-9E11-745A-984A-87B77CA3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9B47A-F464-8BAB-CC0A-608D563E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B108E-6676-C5A3-C3FF-0D86D47E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16803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BEC7-0CD1-BF9B-A2D9-443402A1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DCDDBF-A82A-2A26-FAA0-61EBD44E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4E3BD-A5E7-C898-93F9-00C3C142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639F-BC7A-B59D-CF90-6C59348D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289730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DFF7D-8893-8090-1C01-27CBB580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0A159-AE1C-EDD0-DB0C-A92F44CFF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D25DB-C189-3316-5501-6C0443DA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373776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044C-E699-2E82-D3B5-531973D4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5ED6-2BEA-8BEE-E0C4-6A56BAE7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E9CD6-D54B-C86E-838D-587CC51FF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E64CF-2238-2C6A-4C49-B70105E22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076E9-9010-8CD7-3E20-DF692914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A0CEB-B5A8-7467-4636-750B3D3F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21199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3BB-19CC-C433-C056-0D58DEF9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35DE17-447F-4907-3708-FFFFD2C59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D5237-23F7-0467-C868-2917F863D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AA5D7-C0C1-2CBF-4BC6-491B423BB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D604D-E445-DA25-128E-15AA35ABD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700D1-C969-2DB6-4BEA-06134FAD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25993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FA467-D047-C6A2-88DB-BFE6B80F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F8F33-F83A-1775-6F8D-D1262EB57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3FC2-8225-FE59-AFFE-4B05306C1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D910C-529B-B221-2587-B8AA5AF24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8F818-6DF0-B62C-709F-C5892277F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338042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51" r:id="rId3"/>
    <p:sldLayoutId id="2147483652" r:id="rId4"/>
    <p:sldLayoutId id="2147483669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6929C3-3FD2-4D57-8948-5F4518AAB4D3}" type="datetimeFigureOut">
              <a:rPr lang="en-PN" smtClean="0"/>
              <a:t>15/04/2024</a:t>
            </a:fld>
            <a:endParaRPr lang="en-P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P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8D357B-49AC-45AC-A07F-667438B58901}" type="slidenum">
              <a:rPr lang="en-PN" smtClean="0"/>
              <a:t>‹#›</a:t>
            </a:fld>
            <a:endParaRPr lang="en-PN"/>
          </a:p>
        </p:txBody>
      </p:sp>
    </p:spTree>
    <p:extLst>
      <p:ext uri="{BB962C8B-B14F-4D97-AF65-F5344CB8AC3E}">
        <p14:creationId xmlns:p14="http://schemas.microsoft.com/office/powerpoint/2010/main" val="421993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lices of pizza">
            <a:extLst>
              <a:ext uri="{FF2B5EF4-FFF2-40B4-BE49-F238E27FC236}">
                <a16:creationId xmlns:a16="http://schemas.microsoft.com/office/drawing/2014/main" id="{868BAD23-2656-6C8C-A4F3-C1F8F3AE8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/>
              <a:t>FASTFOOD – PIZZA</a:t>
            </a:r>
            <a:br>
              <a:rPr lang="en-US" sz="5600"/>
            </a:br>
            <a:br>
              <a:rPr lang="en-US" sz="5600"/>
            </a:br>
            <a:r>
              <a:rPr lang="en-US" sz="5600"/>
              <a:t>SALES ORDER ANALYSIS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E94937-F174-5BA5-5D94-7D7798A1E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03"/>
          <a:stretch/>
        </p:blipFill>
        <p:spPr>
          <a:xfrm>
            <a:off x="0" y="734037"/>
            <a:ext cx="12192000" cy="61239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6F89A-A9DE-494C-6073-4F09AE36008C}"/>
              </a:ext>
            </a:extLst>
          </p:cNvPr>
          <p:cNvSpPr txBox="1"/>
          <p:nvPr/>
        </p:nvSpPr>
        <p:spPr>
          <a:xfrm>
            <a:off x="2464740" y="228179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 TO FIND ORDERS PLACED BY HOUR OF DAY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261257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E10D64-65D6-D7DA-6E08-45892F0C4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3" r="23145" b="38471"/>
          <a:stretch/>
        </p:blipFill>
        <p:spPr>
          <a:xfrm>
            <a:off x="1779639" y="1332541"/>
            <a:ext cx="9370142" cy="3993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51BDD-89FB-135C-0250-02519AB80DC9}"/>
              </a:ext>
            </a:extLst>
          </p:cNvPr>
          <p:cNvSpPr txBox="1"/>
          <p:nvPr/>
        </p:nvSpPr>
        <p:spPr>
          <a:xfrm>
            <a:off x="2474572" y="507101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 TO FIND THE CATEGORY WISE DISTRIBUTION OF PIZZA</a:t>
            </a:r>
            <a:endParaRPr lang="en-P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3DA34-D7DC-8D7A-17B6-9FE44DF4C07F}"/>
              </a:ext>
            </a:extLst>
          </p:cNvPr>
          <p:cNvSpPr txBox="1"/>
          <p:nvPr/>
        </p:nvSpPr>
        <p:spPr>
          <a:xfrm>
            <a:off x="9060110" y="561223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LEVEL - MODERATE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3443507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00D32D-0EBB-FFAD-B21C-44498DB46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6" r="14917" b="38960"/>
          <a:stretch/>
        </p:blipFill>
        <p:spPr>
          <a:xfrm>
            <a:off x="1429960" y="1506638"/>
            <a:ext cx="10373350" cy="39847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8D82E-A4A0-38D1-4215-808F7563B625}"/>
              </a:ext>
            </a:extLst>
          </p:cNvPr>
          <p:cNvSpPr txBox="1"/>
          <p:nvPr/>
        </p:nvSpPr>
        <p:spPr>
          <a:xfrm>
            <a:off x="2425411" y="507101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 TO FIND AVERAGE PIZZAS ORDERED PER DAY</a:t>
            </a:r>
            <a:endParaRPr lang="en-P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FAF82-B28B-A6EE-46FA-18D96831CD8C}"/>
              </a:ext>
            </a:extLst>
          </p:cNvPr>
          <p:cNvSpPr txBox="1"/>
          <p:nvPr/>
        </p:nvSpPr>
        <p:spPr>
          <a:xfrm>
            <a:off x="9060110" y="561223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LEVEL - MODERATE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3927617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B40C013-39A3-86FE-6087-AF3834C6C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2" r="26210" b="23547"/>
          <a:stretch/>
        </p:blipFill>
        <p:spPr>
          <a:xfrm>
            <a:off x="1864836" y="920692"/>
            <a:ext cx="8996516" cy="5016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DD3064-DD19-F9F8-CFE0-D995B100F8F0}"/>
              </a:ext>
            </a:extLst>
          </p:cNvPr>
          <p:cNvSpPr txBox="1"/>
          <p:nvPr/>
        </p:nvSpPr>
        <p:spPr>
          <a:xfrm>
            <a:off x="2218933" y="410844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 TO FIND PIZZAS THAT GENERATED MOST REVENUE</a:t>
            </a:r>
            <a:endParaRPr lang="en-P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7F511-A54A-18B7-6368-0450AAD4615F}"/>
              </a:ext>
            </a:extLst>
          </p:cNvPr>
          <p:cNvSpPr txBox="1"/>
          <p:nvPr/>
        </p:nvSpPr>
        <p:spPr>
          <a:xfrm>
            <a:off x="8617702" y="607782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LEVEL - MODERATE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131238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0F19FD-F5A8-6183-4A9A-FC3940C17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3" r="14917" b="12294"/>
          <a:stretch/>
        </p:blipFill>
        <p:spPr>
          <a:xfrm>
            <a:off x="1602658" y="665267"/>
            <a:ext cx="10373350" cy="5788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91511-65FD-9A44-6978-969F0BBC41D3}"/>
              </a:ext>
            </a:extLst>
          </p:cNvPr>
          <p:cNvSpPr txBox="1"/>
          <p:nvPr/>
        </p:nvSpPr>
        <p:spPr>
          <a:xfrm>
            <a:off x="2472948" y="180312"/>
            <a:ext cx="8288323" cy="369332"/>
          </a:xfrm>
          <a:prstGeom prst="rect">
            <a:avLst/>
          </a:prstGeom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SQL QUERY TO FIND SALES PERCENTAGE PER PIZZA</a:t>
            </a:r>
            <a:endParaRPr lang="en-P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67363-E2BA-6F81-BFFF-A08800F8002A}"/>
              </a:ext>
            </a:extLst>
          </p:cNvPr>
          <p:cNvSpPr txBox="1"/>
          <p:nvPr/>
        </p:nvSpPr>
        <p:spPr>
          <a:xfrm>
            <a:off x="8821024" y="5888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LEVEL - ADVANCE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173371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PN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7987" y="732771"/>
            <a:ext cx="9742318" cy="13849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Final tips &amp; takeaways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/>
          </p:cNvSpPr>
          <p:nvPr/>
        </p:nvSpPr>
        <p:spPr>
          <a:xfrm>
            <a:off x="2153996" y="2712299"/>
            <a:ext cx="5081652" cy="268781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Consistent rehearsal</a:t>
            </a:r>
          </a:p>
          <a:p>
            <a:pPr marL="402336" lvl="1"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Strengthen your familiarity</a:t>
            </a:r>
          </a:p>
          <a:p>
            <a:pPr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Refine delivery style</a:t>
            </a:r>
          </a:p>
          <a:p>
            <a:pPr marL="402336" lvl="1"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Pacing, tone, and emphasis</a:t>
            </a:r>
          </a:p>
          <a:p>
            <a:pPr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Timing and transitions</a:t>
            </a:r>
          </a:p>
          <a:p>
            <a:pPr marL="402336" lvl="1"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Aim for seamless, professional delivery</a:t>
            </a:r>
          </a:p>
          <a:p>
            <a:pPr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Practice audience</a:t>
            </a:r>
          </a:p>
          <a:p>
            <a:pPr marL="402336" lvl="1"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Enlist colleagues to listen &amp; provide feedback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/>
          </p:cNvSpPr>
          <p:nvPr/>
        </p:nvSpPr>
        <p:spPr>
          <a:xfrm>
            <a:off x="10724103" y="3732607"/>
            <a:ext cx="488481" cy="323598"/>
          </a:xfrm>
          <a:prstGeom prst="rect">
            <a:avLst/>
          </a:prstGeom>
        </p:spPr>
        <p:txBody>
          <a:bodyPr/>
          <a:lstStyle/>
          <a:p>
            <a:pPr defTabSz="804672">
              <a:spcAft>
                <a:spcPts val="600"/>
              </a:spcAft>
            </a:pPr>
            <a:fld id="{A49DFD55-3C28-40EF-9E31-A92D2E4017FF}" type="slidenum">
              <a:rPr lang="en-US" sz="15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4672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Vaishnavi Gajinkar</a:t>
            </a:r>
          </a:p>
          <a:p>
            <a:r>
              <a:rPr lang="en-US" dirty="0"/>
              <a:t>+91 9833690445</a:t>
            </a:r>
          </a:p>
          <a:p>
            <a:r>
              <a:rPr lang="en-US" dirty="0"/>
              <a:t>vaishnavi.gajinkar@gmail.com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102" y="685800"/>
            <a:ext cx="6350921" cy="929941"/>
          </a:xfrm>
        </p:spPr>
        <p:txBody>
          <a:bodyPr>
            <a:normAutofit/>
          </a:bodyPr>
          <a:lstStyle/>
          <a:p>
            <a:r>
              <a:rPr lang="en-US" dirty="0"/>
              <a:t>STEPS EXECUTED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AEB3113-0AC7-B7B4-3FFE-C22CF8EFC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916109"/>
              </p:ext>
            </p:extLst>
          </p:nvPr>
        </p:nvGraphicFramePr>
        <p:xfrm>
          <a:off x="1362133" y="2193117"/>
          <a:ext cx="10539463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1BF4867C-173A-1429-1006-F1AB6E27B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5" r="17177"/>
          <a:stretch/>
        </p:blipFill>
        <p:spPr>
          <a:xfrm>
            <a:off x="1444078" y="611710"/>
            <a:ext cx="10097729" cy="5317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B87361-2169-D7F2-7672-D08FC47F651C}"/>
              </a:ext>
            </a:extLst>
          </p:cNvPr>
          <p:cNvSpPr txBox="1"/>
          <p:nvPr/>
        </p:nvSpPr>
        <p:spPr>
          <a:xfrm>
            <a:off x="1444078" y="0"/>
            <a:ext cx="880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FLOW / SCHEMA DIAGRAM</a:t>
            </a:r>
            <a:endParaRPr lang="en-P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922BD-CCF2-49C1-92AD-92BD09E75B6B}"/>
              </a:ext>
            </a:extLst>
          </p:cNvPr>
          <p:cNvSpPr txBox="1"/>
          <p:nvPr/>
        </p:nvSpPr>
        <p:spPr>
          <a:xfrm>
            <a:off x="2074605" y="6017342"/>
            <a:ext cx="994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 - 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162471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0055821-5CAC-A802-E352-D85E3E9DB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9" r="37742" b="40183"/>
          <a:stretch/>
        </p:blipFill>
        <p:spPr>
          <a:xfrm>
            <a:off x="1904301" y="1321374"/>
            <a:ext cx="7590503" cy="38924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64C06F-5C64-50CD-6DA5-44A632EDD18C}"/>
              </a:ext>
            </a:extLst>
          </p:cNvPr>
          <p:cNvSpPr txBox="1"/>
          <p:nvPr/>
        </p:nvSpPr>
        <p:spPr>
          <a:xfrm>
            <a:off x="1904301" y="553673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 QUERY TO FIND TOTAL ORDERS PLACED </a:t>
            </a:r>
            <a:endParaRPr lang="en-P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EF70E-658F-D327-2BCF-77DE92FA0B96}"/>
              </a:ext>
            </a:extLst>
          </p:cNvPr>
          <p:cNvSpPr txBox="1"/>
          <p:nvPr/>
        </p:nvSpPr>
        <p:spPr>
          <a:xfrm>
            <a:off x="9060110" y="561223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LEVEL - BASIC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295615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D0791BF-F831-3D3F-EDD3-BBCF91E0E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" t="3057" r="24804" b="39205"/>
          <a:stretch/>
        </p:blipFill>
        <p:spPr>
          <a:xfrm>
            <a:off x="1904301" y="1449198"/>
            <a:ext cx="9173497" cy="3959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BB3CDE-74D2-C086-0970-F9BB8DD42584}"/>
              </a:ext>
            </a:extLst>
          </p:cNvPr>
          <p:cNvSpPr txBox="1"/>
          <p:nvPr/>
        </p:nvSpPr>
        <p:spPr>
          <a:xfrm>
            <a:off x="1904301" y="553673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 TO FIND TOTAL REVENUE FROM SALES</a:t>
            </a:r>
            <a:endParaRPr lang="en-P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BC557-9BB9-F083-B12A-560069287DB6}"/>
              </a:ext>
            </a:extLst>
          </p:cNvPr>
          <p:cNvSpPr txBox="1"/>
          <p:nvPr/>
        </p:nvSpPr>
        <p:spPr>
          <a:xfrm>
            <a:off x="9060110" y="561223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LEVEL - BASIC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381231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60A434F-8413-571B-C4EF-E3E9AAEC8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2" r="33226" b="5689"/>
          <a:stretch/>
        </p:blipFill>
        <p:spPr>
          <a:xfrm>
            <a:off x="1907458" y="616591"/>
            <a:ext cx="8141110" cy="62414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11226-57F4-215E-F207-19F3A70940C8}"/>
              </a:ext>
            </a:extLst>
          </p:cNvPr>
          <p:cNvSpPr txBox="1"/>
          <p:nvPr/>
        </p:nvSpPr>
        <p:spPr>
          <a:xfrm>
            <a:off x="2651553" y="173014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 TO FIND THE HIGHEST PRICED PIZZA</a:t>
            </a:r>
            <a:endParaRPr lang="en-P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A1898-5E53-281C-72CC-BB6AC89DC4BF}"/>
              </a:ext>
            </a:extLst>
          </p:cNvPr>
          <p:cNvSpPr txBox="1"/>
          <p:nvPr/>
        </p:nvSpPr>
        <p:spPr>
          <a:xfrm>
            <a:off x="8804471" y="624140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LEVEL - BASIC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271151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9B08BF-1B42-4236-DF32-99A0F7EA1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6" r="31129" b="25748"/>
          <a:stretch/>
        </p:blipFill>
        <p:spPr>
          <a:xfrm>
            <a:off x="1717488" y="1090786"/>
            <a:ext cx="8396748" cy="48907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EE9395-F757-CB2F-59E4-C8016386AC5A}"/>
              </a:ext>
            </a:extLst>
          </p:cNvPr>
          <p:cNvSpPr txBox="1"/>
          <p:nvPr/>
        </p:nvSpPr>
        <p:spPr>
          <a:xfrm>
            <a:off x="1904301" y="553673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 TO FIND THE FREQUENTLY ORDERED PIZZA SIZE</a:t>
            </a:r>
            <a:endParaRPr lang="en-P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125D-47DB-9662-6BCF-DD060E79F95A}"/>
              </a:ext>
            </a:extLst>
          </p:cNvPr>
          <p:cNvSpPr txBox="1"/>
          <p:nvPr/>
        </p:nvSpPr>
        <p:spPr>
          <a:xfrm>
            <a:off x="9060110" y="561223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LEVEL - BASIC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104185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F08B4A-66EA-C026-037E-AC9E85B45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0" r="22258" b="19021"/>
          <a:stretch/>
        </p:blipFill>
        <p:spPr>
          <a:xfrm>
            <a:off x="1720645" y="706460"/>
            <a:ext cx="9478297" cy="53353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99694-8C49-596E-E338-29F84C056B51}"/>
              </a:ext>
            </a:extLst>
          </p:cNvPr>
          <p:cNvSpPr txBox="1"/>
          <p:nvPr/>
        </p:nvSpPr>
        <p:spPr>
          <a:xfrm>
            <a:off x="2504068" y="262144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 TO FIND COMMONLY ORDERED PIZZAS</a:t>
            </a:r>
            <a:endParaRPr lang="en-P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7BB26-ECF3-3F7A-04D1-F5DFC7362ED9}"/>
              </a:ext>
            </a:extLst>
          </p:cNvPr>
          <p:cNvSpPr txBox="1"/>
          <p:nvPr/>
        </p:nvSpPr>
        <p:spPr>
          <a:xfrm>
            <a:off x="8758107" y="604185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LEVEL - BASIC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368717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4BDB-083D-8EC1-F9A5-42F93D9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524E3A2-6A11-CB36-2C45-C441E1A57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6" r="14917" b="24160"/>
          <a:stretch/>
        </p:blipFill>
        <p:spPr>
          <a:xfrm>
            <a:off x="1451723" y="943605"/>
            <a:ext cx="10373350" cy="49998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D5223D-3BAD-FB20-0834-24D8D021F658}"/>
              </a:ext>
            </a:extLst>
          </p:cNvPr>
          <p:cNvSpPr txBox="1"/>
          <p:nvPr/>
        </p:nvSpPr>
        <p:spPr>
          <a:xfrm>
            <a:off x="2494237" y="346034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 TO FIND FREQUENTLY ORDERED PIZZA CATEGORY </a:t>
            </a:r>
            <a:endParaRPr lang="en-P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828FA-FB1B-EC02-D390-71FDF5307211}"/>
              </a:ext>
            </a:extLst>
          </p:cNvPr>
          <p:cNvSpPr txBox="1"/>
          <p:nvPr/>
        </p:nvSpPr>
        <p:spPr>
          <a:xfrm>
            <a:off x="9076662" y="617168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LEVEL - MODERATE</a:t>
            </a:r>
            <a:endParaRPr lang="en-PN" dirty="0"/>
          </a:p>
        </p:txBody>
      </p:sp>
    </p:spTree>
    <p:extLst>
      <p:ext uri="{BB962C8B-B14F-4D97-AF65-F5344CB8AC3E}">
        <p14:creationId xmlns:p14="http://schemas.microsoft.com/office/powerpoint/2010/main" val="200255175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250</Words>
  <Application>Microsoft Office PowerPoint</Application>
  <PresentationFormat>Widescreen</PresentationFormat>
  <Paragraphs>65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Corbel</vt:lpstr>
      <vt:lpstr>Office Theme</vt:lpstr>
      <vt:lpstr>Parallax</vt:lpstr>
      <vt:lpstr>FASTFOOD – PIZZA  SALES ORDER ANALYSIS</vt:lpstr>
      <vt:lpstr>STEPS EXECUTED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tips &amp;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FASTFOOD – PIZZA  SALES ORDER ANALYSIS</dc:title>
  <dc:creator>msoffice</dc:creator>
  <cp:lastModifiedBy>msoffice</cp:lastModifiedBy>
  <cp:revision>1</cp:revision>
  <dcterms:created xsi:type="dcterms:W3CDTF">2024-04-15T05:07:49Z</dcterms:created>
  <dcterms:modified xsi:type="dcterms:W3CDTF">2024-04-15T12:49:55Z</dcterms:modified>
</cp:coreProperties>
</file>